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/>
    <p:restoredTop sz="94656"/>
  </p:normalViewPr>
  <p:slideViewPr>
    <p:cSldViewPr>
      <p:cViewPr varScale="1">
        <p:scale>
          <a:sx n="130" d="100"/>
          <a:sy n="130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888F2-BE91-416C-A340-963E47220F5E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B294-F374-4B0F-A58D-387D7E2E5E9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tunnel onder de Randweg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DB294-F374-4B0F-A58D-387D7E2E5E9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55E5-7988-4654-810B-A72487C5C8AF}" type="datetimeFigureOut">
              <a:rPr lang="nl-NL" smtClean="0"/>
              <a:pPr/>
              <a:t>03-01-19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44AA-0988-4C6A-B9FA-A60E886F2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46640" cy="1556793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De tunnel onder de Randweg; een overblijfsel van nu vergeten plannen.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tunnel onder randw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05744"/>
            <a:ext cx="8028384" cy="5352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dirty="0"/>
              <a:t>Prachtig pad door Willemspoort</a:t>
            </a:r>
          </a:p>
        </p:txBody>
      </p:sp>
      <p:pic>
        <p:nvPicPr>
          <p:cNvPr id="4" name="Tijdelijke aanduiding voor inhoud 3" descr="fietspad door willemspo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7966473" cy="53109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De route loopt  vast op een trap.</a:t>
            </a:r>
          </a:p>
        </p:txBody>
      </p:sp>
      <p:pic>
        <p:nvPicPr>
          <p:cNvPr id="4" name="Tijdelijke aanduiding voor inhoud 3" descr="de trap aan t e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776" y="1600200"/>
            <a:ext cx="7977224" cy="53013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4000" dirty="0"/>
              <a:t>De trap: lastig met een stok en fiets, ondoenlijk met rolstoel of </a:t>
            </a:r>
            <a:r>
              <a:rPr lang="nl-NL" sz="4000" dirty="0" err="1"/>
              <a:t>rollator</a:t>
            </a:r>
            <a:r>
              <a:rPr lang="nl-NL" sz="4000" dirty="0"/>
              <a:t>.  </a:t>
            </a:r>
          </a:p>
        </p:txBody>
      </p:sp>
      <p:pic>
        <p:nvPicPr>
          <p:cNvPr id="4" name="Tijdelijke aanduiding voor inhoud 3" descr="nogmaals de tr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7966473" cy="53109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Een lastige oversteek naar het Jeroen Bosch Ziekenhuis</a:t>
            </a:r>
          </a:p>
        </p:txBody>
      </p:sp>
      <p:pic>
        <p:nvPicPr>
          <p:cNvPr id="4" name="Tijdelijke aanduiding voor inhoud 3" descr="oversteek naar jb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7966473" cy="53109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Buitengekomen uit het ziekenhuis lijkt de stad te voet onbereikbaar</a:t>
            </a:r>
          </a:p>
        </p:txBody>
      </p:sp>
      <p:pic>
        <p:nvPicPr>
          <p:cNvPr id="4" name="Tijdelijke aanduiding voor inhoud 3" descr="vanaf de uitgang JB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7966473" cy="53109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4000" dirty="0"/>
              <a:t>Van</a:t>
            </a:r>
            <a:r>
              <a:rPr lang="nl-NL" dirty="0"/>
              <a:t> boven zie je de lastige oversteek … Zie ook de hoge brug verderop. </a:t>
            </a:r>
          </a:p>
        </p:txBody>
      </p:sp>
      <p:pic>
        <p:nvPicPr>
          <p:cNvPr id="4" name="Tijdelijke aanduiding voor inhoud 3" descr="kruising van bov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7966473" cy="5310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Volgens de site van het JBZ is er geen logisch voet/fietspad naar de ingang.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556791"/>
            <a:ext cx="8229600" cy="530120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nl-NL" sz="7200" b="1" dirty="0"/>
              <a:t>Fietsers en voetgangers</a:t>
            </a:r>
          </a:p>
          <a:p>
            <a:pPr>
              <a:buNone/>
            </a:pPr>
            <a:r>
              <a:rPr lang="nl-NL" sz="7200" dirty="0"/>
              <a:t>	Het kruispunt met stoplichten dichtbij de hoofdingang van het ziekenhuis (kruising </a:t>
            </a:r>
            <a:r>
              <a:rPr lang="nl-NL" sz="7200" dirty="0" err="1"/>
              <a:t>Vlijmenseweg</a:t>
            </a:r>
            <a:r>
              <a:rPr lang="nl-NL" sz="7200" dirty="0"/>
              <a:t>/Henri </a:t>
            </a:r>
            <a:r>
              <a:rPr lang="nl-NL" sz="7200" dirty="0" err="1"/>
              <a:t>Dunantstraat</a:t>
            </a:r>
            <a:r>
              <a:rPr lang="nl-NL" sz="7200" dirty="0"/>
              <a:t>) is alleen voor autoverkeer bedoeld. Het is een afslag op de randweg, waarvan de doorstroom van auto’s zo kort mogelijk onderbroken dient te worden</a:t>
            </a:r>
            <a:r>
              <a:rPr lang="nl-NL" sz="7200" dirty="0">
                <a:solidFill>
                  <a:srgbClr val="0070C0"/>
                </a:solidFill>
              </a:rPr>
              <a:t>. </a:t>
            </a:r>
            <a:r>
              <a:rPr lang="nl-NL" sz="7200" b="1" dirty="0">
                <a:solidFill>
                  <a:srgbClr val="002060"/>
                </a:solidFill>
              </a:rPr>
              <a:t>U mag dit kruispunt als fietser of voetganger dus </a:t>
            </a:r>
            <a:r>
              <a:rPr lang="nl-NL" sz="7200" b="1" dirty="0">
                <a:solidFill>
                  <a:srgbClr val="FF0000"/>
                </a:solidFill>
              </a:rPr>
              <a:t>niet oversteken!</a:t>
            </a:r>
          </a:p>
          <a:p>
            <a:pPr>
              <a:buNone/>
            </a:pPr>
            <a:r>
              <a:rPr lang="nl-NL" sz="7200" dirty="0"/>
              <a:t> 	Als fietser/voetganger kunt u het Jeroen Bosch Ziekenhuis bereiken: via het kruispunt Onderwijsboulevard/</a:t>
            </a:r>
            <a:r>
              <a:rPr lang="nl-NL" sz="7200" dirty="0" err="1"/>
              <a:t>Vlijmenseweg</a:t>
            </a:r>
            <a:r>
              <a:rPr lang="nl-NL" sz="7200" dirty="0"/>
              <a:t>/Henri </a:t>
            </a:r>
            <a:r>
              <a:rPr lang="nl-NL" sz="7200" dirty="0" err="1"/>
              <a:t>Dunantstraat</a:t>
            </a:r>
            <a:r>
              <a:rPr lang="nl-NL" sz="7200" dirty="0"/>
              <a:t>. U steekt de </a:t>
            </a:r>
            <a:r>
              <a:rPr lang="nl-NL" sz="7200" dirty="0" err="1"/>
              <a:t>Vlijmenseweg</a:t>
            </a:r>
            <a:r>
              <a:rPr lang="nl-NL" sz="7200" dirty="0"/>
              <a:t> over en volgt </a:t>
            </a:r>
            <a:r>
              <a:rPr lang="nl-NL" sz="7200" b="1" dirty="0">
                <a:solidFill>
                  <a:srgbClr val="002060"/>
                </a:solidFill>
              </a:rPr>
              <a:t>over het viaduct over de Randweg </a:t>
            </a:r>
            <a:r>
              <a:rPr lang="nl-NL" sz="7200" dirty="0"/>
              <a:t>het fietspad langs de Henri Dunantstraat. </a:t>
            </a:r>
            <a:r>
              <a:rPr lang="nl-NL" sz="7200" b="1" dirty="0">
                <a:solidFill>
                  <a:srgbClr val="002060"/>
                </a:solidFill>
              </a:rPr>
              <a:t>Het fietspad loopt met een </a:t>
            </a:r>
            <a:r>
              <a:rPr lang="nl-NL" sz="7200" b="1" dirty="0">
                <a:solidFill>
                  <a:srgbClr val="FF0000"/>
                </a:solidFill>
              </a:rPr>
              <a:t>ruime boog. </a:t>
            </a:r>
            <a:r>
              <a:rPr lang="nl-NL" sz="7200" dirty="0"/>
              <a:t>Na het viaduct steekt u de Henri </a:t>
            </a:r>
            <a:r>
              <a:rPr lang="nl-NL" sz="7200" dirty="0" err="1"/>
              <a:t>Dunantstraat</a:t>
            </a:r>
            <a:r>
              <a:rPr lang="nl-NL" sz="7200" dirty="0"/>
              <a:t> over naar het </a:t>
            </a:r>
            <a:r>
              <a:rPr lang="nl-NL" sz="7200" dirty="0" err="1"/>
              <a:t>Gementpad</a:t>
            </a:r>
            <a:r>
              <a:rPr lang="nl-NL" sz="7200" dirty="0"/>
              <a:t>.</a:t>
            </a:r>
            <a:r>
              <a:rPr lang="nl-NL" sz="7200" b="1" dirty="0">
                <a:solidFill>
                  <a:srgbClr val="FF0000"/>
                </a:solidFill>
              </a:rPr>
              <a:t> </a:t>
            </a:r>
            <a:r>
              <a:rPr lang="nl-NL" sz="7200" dirty="0"/>
              <a:t> U fietst/loopt dan over het </a:t>
            </a:r>
            <a:r>
              <a:rPr lang="nl-NL" sz="7200" dirty="0" err="1"/>
              <a:t>Gementpad</a:t>
            </a:r>
            <a:r>
              <a:rPr lang="nl-NL" sz="7200" dirty="0"/>
              <a:t> verder en komt uit bij het voorplein van het ziekenhuis. </a:t>
            </a:r>
          </a:p>
          <a:p>
            <a:pPr>
              <a:buNone/>
            </a:pPr>
            <a:r>
              <a:rPr lang="nl-NL" sz="7200" dirty="0"/>
              <a:t>	 </a:t>
            </a:r>
          </a:p>
          <a:p>
            <a:pPr>
              <a:buNone/>
            </a:pPr>
            <a:r>
              <a:rPr lang="nl-NL" sz="7200" dirty="0"/>
              <a:t>	Via het kruispunt aan de </a:t>
            </a:r>
            <a:r>
              <a:rPr lang="nl-NL" sz="7200" dirty="0" err="1"/>
              <a:t>Vlijmenseweg</a:t>
            </a:r>
            <a:r>
              <a:rPr lang="nl-NL" sz="7200" dirty="0"/>
              <a:t>/Oude </a:t>
            </a:r>
            <a:r>
              <a:rPr lang="nl-NL" sz="7200" dirty="0" err="1"/>
              <a:t>Vlijmenseweg</a:t>
            </a:r>
            <a:r>
              <a:rPr lang="nl-NL" sz="7200" dirty="0"/>
              <a:t>/</a:t>
            </a:r>
            <a:r>
              <a:rPr lang="nl-NL" sz="7200" dirty="0" err="1"/>
              <a:t>Deutersestraat</a:t>
            </a:r>
            <a:r>
              <a:rPr lang="nl-NL" sz="7200" dirty="0"/>
              <a:t>. </a:t>
            </a:r>
            <a:r>
              <a:rPr lang="nl-NL" sz="7200" b="1" dirty="0">
                <a:solidFill>
                  <a:srgbClr val="002060"/>
                </a:solidFill>
              </a:rPr>
              <a:t>U komt uit </a:t>
            </a:r>
            <a:r>
              <a:rPr lang="nl-NL" sz="7200" b="1" dirty="0">
                <a:solidFill>
                  <a:srgbClr val="FF0000"/>
                </a:solidFill>
              </a:rPr>
              <a:t>aan de achterzijde </a:t>
            </a:r>
            <a:r>
              <a:rPr lang="nl-NL" sz="7200" dirty="0"/>
              <a:t>van het ziekenhuis en kunt via het </a:t>
            </a:r>
            <a:r>
              <a:rPr lang="nl-NL" sz="7200" dirty="0" err="1"/>
              <a:t>Gementpad</a:t>
            </a:r>
            <a:r>
              <a:rPr lang="nl-NL" sz="7200" dirty="0"/>
              <a:t> naar het Voorplein fietsen/lopen. </a:t>
            </a:r>
          </a:p>
          <a:p>
            <a:pPr>
              <a:buNone/>
            </a:pPr>
            <a:r>
              <a:rPr lang="nl-NL" sz="7200" dirty="0"/>
              <a:t>	Via de voetgangers/</a:t>
            </a:r>
            <a:r>
              <a:rPr lang="nl-NL" sz="7200" dirty="0" err="1"/>
              <a:t>fietsers-tunnel</a:t>
            </a:r>
            <a:r>
              <a:rPr lang="nl-NL" sz="7200" dirty="0"/>
              <a:t> vanaf het transferium ‘</a:t>
            </a:r>
            <a:r>
              <a:rPr lang="nl-NL" sz="7200" dirty="0" err="1"/>
              <a:t>Vlijmenseweg</a:t>
            </a:r>
            <a:r>
              <a:rPr lang="nl-NL" sz="7200" dirty="0"/>
              <a:t>’. De tunnel is te bereiken via het trottoir bij het Transferium en komt uit bij het ziekenhuisterrein. Er loopt geen fietspad van en naar de tunnel.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dirty="0"/>
              <a:t>De twee routes op kaart.</a:t>
            </a:r>
          </a:p>
        </p:txBody>
      </p:sp>
      <p:pic>
        <p:nvPicPr>
          <p:cNvPr id="7" name="Tijdelijke aanduiding voor inhoud 6" descr="kaartje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8172400" cy="61293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</Words>
  <Application>Microsoft Macintosh PowerPoint</Application>
  <PresentationFormat>Diavoorstelling (4:3)</PresentationFormat>
  <Paragraphs>17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De tunnel onder de Randweg; een overblijfsel van nu vergeten plannen.</vt:lpstr>
      <vt:lpstr>Prachtig pad door Willemspoort</vt:lpstr>
      <vt:lpstr>De route loopt  vast op een trap.</vt:lpstr>
      <vt:lpstr>De trap: lastig met een stok en fiets, ondoenlijk met rolstoel of rollator.  </vt:lpstr>
      <vt:lpstr>Een lastige oversteek naar het Jeroen Bosch Ziekenhuis</vt:lpstr>
      <vt:lpstr>Buitengekomen uit het ziekenhuis lijkt de stad te voet onbereikbaar</vt:lpstr>
      <vt:lpstr>Van boven zie je de lastige oversteek … Zie ook de hoge brug verderop. </vt:lpstr>
      <vt:lpstr>Volgens de site van het JBZ is er geen logisch voet/fietspad naar de ingang.</vt:lpstr>
      <vt:lpstr>De twee routes op kaart.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tunnel onder de Randweg</dc:title>
  <dc:creator>Bestuurder</dc:creator>
  <cp:lastModifiedBy>Sacha Wijmer</cp:lastModifiedBy>
  <cp:revision>11</cp:revision>
  <dcterms:created xsi:type="dcterms:W3CDTF">2019-01-02T10:35:56Z</dcterms:created>
  <dcterms:modified xsi:type="dcterms:W3CDTF">2019-01-03T08:59:10Z</dcterms:modified>
</cp:coreProperties>
</file>